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1" r:id="rId2"/>
  </p:sldMasterIdLst>
  <p:sldIdLst>
    <p:sldId id="257" r:id="rId3"/>
    <p:sldId id="256" r:id="rId4"/>
  </p:sldIdLst>
  <p:sldSz cx="6858000" cy="9698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C9E"/>
    <a:srgbClr val="2D3B48"/>
    <a:srgbClr val="2D3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042" y="102"/>
      </p:cViewPr>
      <p:guideLst>
        <p:guide orient="horz" pos="305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AF70676-17CD-4D3B-9CE7-2D730BC19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" y="0"/>
            <a:ext cx="6856082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2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3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6536"/>
            <a:ext cx="2211884" cy="2262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6340"/>
            <a:ext cx="3471863" cy="689189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9411"/>
            <a:ext cx="2211884" cy="539004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4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6536"/>
            <a:ext cx="2211884" cy="2262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6340"/>
            <a:ext cx="3471863" cy="689189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9411"/>
            <a:ext cx="2211884" cy="539004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3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5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6331"/>
            <a:ext cx="1478756" cy="82186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6331"/>
            <a:ext cx="4350544" cy="82186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4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AF70676-17CD-4D3B-9CE7-2D730BC19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" y="0"/>
            <a:ext cx="6856082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2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CD3D13C-BD21-4A18-B1CE-D69E66630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464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3589A5F-90B3-4258-961A-61387E48C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" y="0"/>
            <a:ext cx="6856082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0408D0-DEDD-4E66-AADD-FB83903F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" y="0"/>
            <a:ext cx="6857869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9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C5ECC-4EEE-4940-8E70-12F28937C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869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3589A5F-90B3-4258-961A-61387E48C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" y="0"/>
            <a:ext cx="6856082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C82FF-018E-4ED0-BB58-F7949196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6856487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0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17777"/>
            <a:ext cx="5915025" cy="40341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490056"/>
            <a:ext cx="5915025" cy="212144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911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81654"/>
            <a:ext cx="2914650" cy="6153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81654"/>
            <a:ext cx="2914650" cy="6153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6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6333"/>
            <a:ext cx="5915025" cy="18745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77367"/>
            <a:ext cx="2901255" cy="11651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42478"/>
            <a:ext cx="2901255" cy="521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77367"/>
            <a:ext cx="2915543" cy="11651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42478"/>
            <a:ext cx="2915543" cy="521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3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0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5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6536"/>
            <a:ext cx="2211884" cy="2262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6340"/>
            <a:ext cx="3471863" cy="689189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9411"/>
            <a:ext cx="2211884" cy="539004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14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6536"/>
            <a:ext cx="2211884" cy="2262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6340"/>
            <a:ext cx="3471863" cy="689189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9411"/>
            <a:ext cx="2211884" cy="539004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77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7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6331"/>
            <a:ext cx="1478756" cy="82186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6331"/>
            <a:ext cx="4350544" cy="82186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1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0408D0-DEDD-4E66-AADD-FB83903F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" y="0"/>
            <a:ext cx="6857869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2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C5ECC-4EEE-4940-8E70-12F28937C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869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6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C82FF-018E-4ED0-BB58-F7949196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6856487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17777"/>
            <a:ext cx="5915025" cy="40341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490056"/>
            <a:ext cx="5915025" cy="212144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1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81654"/>
            <a:ext cx="2914650" cy="6153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81654"/>
            <a:ext cx="2914650" cy="6153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6333"/>
            <a:ext cx="5915025" cy="18745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77367"/>
            <a:ext cx="2901255" cy="11651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42478"/>
            <a:ext cx="2901255" cy="521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77367"/>
            <a:ext cx="2915543" cy="11651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42478"/>
            <a:ext cx="2915543" cy="521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9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6333"/>
            <a:ext cx="5915025" cy="187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81654"/>
            <a:ext cx="5915025" cy="615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988646"/>
            <a:ext cx="154305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988646"/>
            <a:ext cx="2314575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988646"/>
            <a:ext cx="154305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0" r:id="rId2"/>
    <p:sldLayoutId id="2147483697" r:id="rId3"/>
    <p:sldLayoutId id="2147483708" r:id="rId4"/>
    <p:sldLayoutId id="2147483709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6333"/>
            <a:ext cx="5915025" cy="187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81654"/>
            <a:ext cx="5915025" cy="615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988646"/>
            <a:ext cx="154305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53ED-C41F-4DEF-A534-627D430ED384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988646"/>
            <a:ext cx="2314575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988646"/>
            <a:ext cx="154305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5AFD8-D0C6-43A9-A43E-2D304E046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E53EE1-75AC-4443-ABBC-EF06F7A931E5}"/>
              </a:ext>
            </a:extLst>
          </p:cNvPr>
          <p:cNvSpPr txBox="1"/>
          <p:nvPr/>
        </p:nvSpPr>
        <p:spPr>
          <a:xfrm>
            <a:off x="787399" y="347497"/>
            <a:ext cx="5645151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Prevent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people from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radicalisation?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3E71A9-5294-42D0-9F54-7EED0076AFD6}"/>
              </a:ext>
            </a:extLst>
          </p:cNvPr>
          <p:cNvSpPr txBox="1"/>
          <p:nvPr/>
        </p:nvSpPr>
        <p:spPr>
          <a:xfrm>
            <a:off x="479544" y="2262780"/>
            <a:ext cx="6076681" cy="3997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Radicalisation means someone developing extreme views or beliefs in support of terrorist groups or activities. Prevent helps to guide people away from radicalisation, and the dangers it presents.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help offered through Prevent’s support programme, Channel, includes:</a:t>
            </a:r>
          </a:p>
          <a:p>
            <a:pPr marL="252000" indent="-25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and ideological interventions</a:t>
            </a:r>
          </a:p>
          <a:p>
            <a:pPr marL="252000" indent="-25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support such as counselling</a:t>
            </a:r>
          </a:p>
          <a:p>
            <a:pPr marL="252000" indent="-25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or career development support</a:t>
            </a:r>
          </a:p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safety training for parents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2D3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supported through Channel is voluntary, confidential, and won’t go on someone’s criminal record.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C7E5D-314B-4FF7-A7C9-C0B92EAF7F0A}"/>
              </a:ext>
            </a:extLst>
          </p:cNvPr>
          <p:cNvSpPr txBox="1"/>
          <p:nvPr/>
        </p:nvSpPr>
        <p:spPr>
          <a:xfrm>
            <a:off x="451119" y="6961915"/>
            <a:ext cx="3186816" cy="1384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FEDC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help if you’re worried </a:t>
            </a:r>
            <a:br>
              <a:rPr lang="en-GB" dirty="0">
                <a:solidFill>
                  <a:srgbClr val="FEDC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EDC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someone being radicalised, visit </a:t>
            </a:r>
            <a:br>
              <a:rPr lang="en-GB" dirty="0">
                <a:solidFill>
                  <a:srgbClr val="FEDC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GOV.UK/PREVENT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2ED52-04A9-4E52-8C43-0F57A012C222}"/>
              </a:ext>
            </a:extLst>
          </p:cNvPr>
          <p:cNvSpPr/>
          <p:nvPr/>
        </p:nvSpPr>
        <p:spPr>
          <a:xfrm>
            <a:off x="451119" y="2080107"/>
            <a:ext cx="5981431" cy="45719"/>
          </a:xfrm>
          <a:prstGeom prst="rect">
            <a:avLst/>
          </a:prstGeom>
          <a:solidFill>
            <a:srgbClr val="2D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66A2A4-201E-4318-90D6-D9526B109DED}"/>
              </a:ext>
            </a:extLst>
          </p:cNvPr>
          <p:cNvSpPr/>
          <p:nvPr/>
        </p:nvSpPr>
        <p:spPr>
          <a:xfrm>
            <a:off x="451119" y="401320"/>
            <a:ext cx="143241" cy="1334993"/>
          </a:xfrm>
          <a:prstGeom prst="rect">
            <a:avLst/>
          </a:prstGeom>
          <a:solidFill>
            <a:srgbClr val="2D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ED9272-B39F-460D-B0B3-E4E65F460DD2}"/>
              </a:ext>
            </a:extLst>
          </p:cNvPr>
          <p:cNvSpPr txBox="1"/>
          <p:nvPr/>
        </p:nvSpPr>
        <p:spPr>
          <a:xfrm>
            <a:off x="451118" y="2187085"/>
            <a:ext cx="2892535" cy="3605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 intervenes early to guide people away from radicalisation, giving them the help they need to walk away from extremism:</a:t>
            </a:r>
          </a:p>
          <a:p>
            <a:pPr marL="252000" marR="0" lvl="0" indent="-252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Mentoring and ideological interventions</a:t>
            </a:r>
          </a:p>
          <a:p>
            <a:pPr marL="252000" marR="0" lvl="0" indent="-252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support such as counselling</a:t>
            </a:r>
          </a:p>
          <a:p>
            <a:pPr marL="252000" marR="0" lvl="0" indent="-252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or career development support</a:t>
            </a:r>
          </a:p>
          <a:p>
            <a:pPr marL="252000" marR="0" lvl="0" indent="-252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safety training for parents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2D3B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5D5CC-0658-4DBA-9D07-6AB9E1357692}"/>
              </a:ext>
            </a:extLst>
          </p:cNvPr>
          <p:cNvSpPr txBox="1"/>
          <p:nvPr/>
        </p:nvSpPr>
        <p:spPr>
          <a:xfrm>
            <a:off x="3429000" y="2187085"/>
            <a:ext cx="2276756" cy="2682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programme: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0A424E-DEFD-4906-913C-3D35A24E2AAE}"/>
              </a:ext>
            </a:extLst>
          </p:cNvPr>
          <p:cNvGrpSpPr/>
          <p:nvPr/>
        </p:nvGrpSpPr>
        <p:grpSpPr>
          <a:xfrm>
            <a:off x="3429000" y="2626289"/>
            <a:ext cx="3257128" cy="697288"/>
            <a:chOff x="3406140" y="2750588"/>
            <a:chExt cx="3257128" cy="6972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DC5B36-9372-4BF0-9285-A239E471204B}"/>
                </a:ext>
              </a:extLst>
            </p:cNvPr>
            <p:cNvSpPr txBox="1"/>
            <p:nvPr/>
          </p:nvSpPr>
          <p:spPr>
            <a:xfrm>
              <a:off x="4090665" y="2750588"/>
              <a:ext cx="2572603" cy="697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3B4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deals with all forms of terrorism, including the extreme right-wing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3B4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3B4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Islamist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CDE61F-698A-47B1-BA07-78D400689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140" y="2750588"/>
              <a:ext cx="563311" cy="56331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2FB60C-5BAE-4CD3-9678-34E066370165}"/>
              </a:ext>
            </a:extLst>
          </p:cNvPr>
          <p:cNvGrpSpPr/>
          <p:nvPr/>
        </p:nvGrpSpPr>
        <p:grpSpPr>
          <a:xfrm>
            <a:off x="3447497" y="3448430"/>
            <a:ext cx="3238630" cy="871610"/>
            <a:chOff x="3424637" y="3653884"/>
            <a:chExt cx="3238630" cy="8716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06A8C1-34EA-46EB-BFA7-E2BDB167ECC1}"/>
                </a:ext>
              </a:extLst>
            </p:cNvPr>
            <p:cNvSpPr txBox="1"/>
            <p:nvPr/>
          </p:nvSpPr>
          <p:spPr>
            <a:xfrm>
              <a:off x="4090665" y="3653884"/>
              <a:ext cx="2572602" cy="87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3B4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 delivered by local experts, including local authorities, police, teachers, healthcare staff and community organisations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09F65E-8FAF-4816-81CB-BA9CA8F4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4637" y="3653884"/>
              <a:ext cx="562184" cy="56218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07A4B2-341C-4A8E-9232-0E95E134CCC5}"/>
              </a:ext>
            </a:extLst>
          </p:cNvPr>
          <p:cNvGrpSpPr/>
          <p:nvPr/>
        </p:nvGrpSpPr>
        <p:grpSpPr>
          <a:xfrm>
            <a:off x="3430127" y="4444894"/>
            <a:ext cx="3256000" cy="562184"/>
            <a:chOff x="3407267" y="4731503"/>
            <a:chExt cx="3256000" cy="5621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368878-C5D1-40A7-B2C0-331BA5AAEA26}"/>
                </a:ext>
              </a:extLst>
            </p:cNvPr>
            <p:cNvSpPr txBox="1"/>
            <p:nvPr/>
          </p:nvSpPr>
          <p:spPr>
            <a:xfrm>
              <a:off x="4090665" y="4731503"/>
              <a:ext cx="2572602" cy="519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3B4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isn’t a punishment and won’t show up on any criminal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3B4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3B4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record checks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24175FA-F3BB-4F63-9044-109D4126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7267" y="4731503"/>
              <a:ext cx="562184" cy="562184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98FF92F-D230-466C-8B9F-BF40C5CBA183}"/>
              </a:ext>
            </a:extLst>
          </p:cNvPr>
          <p:cNvSpPr txBox="1"/>
          <p:nvPr/>
        </p:nvSpPr>
        <p:spPr>
          <a:xfrm>
            <a:off x="787399" y="347497"/>
            <a:ext cx="5645151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you worried that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someone you know is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D3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being radicalised?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A1A505-4B71-4F1C-817B-FE1BABA429E6}"/>
              </a:ext>
            </a:extLst>
          </p:cNvPr>
          <p:cNvSpPr/>
          <p:nvPr/>
        </p:nvSpPr>
        <p:spPr>
          <a:xfrm>
            <a:off x="451119" y="401320"/>
            <a:ext cx="143241" cy="1334993"/>
          </a:xfrm>
          <a:prstGeom prst="rect">
            <a:avLst/>
          </a:prstGeom>
          <a:solidFill>
            <a:srgbClr val="2D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016812-41A2-4C37-80E8-F8157802B8EA}"/>
              </a:ext>
            </a:extLst>
          </p:cNvPr>
          <p:cNvSpPr/>
          <p:nvPr/>
        </p:nvSpPr>
        <p:spPr>
          <a:xfrm>
            <a:off x="451119" y="2080107"/>
            <a:ext cx="5981431" cy="45719"/>
          </a:xfrm>
          <a:prstGeom prst="rect">
            <a:avLst/>
          </a:prstGeom>
          <a:solidFill>
            <a:srgbClr val="2D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D7BDDB-1DD3-4159-A9CD-A36D8536BC22}"/>
              </a:ext>
            </a:extLst>
          </p:cNvPr>
          <p:cNvSpPr txBox="1"/>
          <p:nvPr/>
        </p:nvSpPr>
        <p:spPr>
          <a:xfrm>
            <a:off x="245660" y="6961915"/>
            <a:ext cx="3466531" cy="1384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Thurrock Contacts for Channel: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Bosa Osunde, ASC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Trevor Willis, CSC</a:t>
            </a:r>
          </a:p>
          <a:p>
            <a:pPr>
              <a:spcAft>
                <a:spcPts val="1200"/>
              </a:spcAft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7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</TotalTime>
  <Words>224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Manager>HO</Manager>
  <Company>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subject>[Subject]</dc:subject>
  <dc:creator>HO</dc:creator>
  <cp:keywords>[Keywords separated by commas</cp:keywords>
  <cp:lastModifiedBy>Edwards, Anna</cp:lastModifiedBy>
  <cp:revision>39</cp:revision>
  <dcterms:created xsi:type="dcterms:W3CDTF">2022-06-06T10:31:57Z</dcterms:created>
  <dcterms:modified xsi:type="dcterms:W3CDTF">2023-08-08T12:43:04Z</dcterms:modified>
  <cp:category>HO</cp:category>
</cp:coreProperties>
</file>